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handoutMasterIdLst>
    <p:handoutMasterId r:id="rId21"/>
  </p:handoutMasterIdLst>
  <p:sldIdLst>
    <p:sldId id="256" r:id="rId2"/>
    <p:sldId id="305" r:id="rId3"/>
    <p:sldId id="260" r:id="rId4"/>
    <p:sldId id="312" r:id="rId5"/>
    <p:sldId id="319" r:id="rId6"/>
    <p:sldId id="259" r:id="rId7"/>
    <p:sldId id="317" r:id="rId8"/>
    <p:sldId id="313" r:id="rId9"/>
    <p:sldId id="306" r:id="rId10"/>
    <p:sldId id="307" r:id="rId11"/>
    <p:sldId id="309" r:id="rId12"/>
    <p:sldId id="314" r:id="rId13"/>
    <p:sldId id="310" r:id="rId14"/>
    <p:sldId id="315" r:id="rId15"/>
    <p:sldId id="311" r:id="rId16"/>
    <p:sldId id="316" r:id="rId17"/>
    <p:sldId id="274" r:id="rId18"/>
    <p:sldId id="318" r:id="rId19"/>
  </p:sldIdLst>
  <p:sldSz cx="9144000" cy="5143500" type="screen16x9"/>
  <p:notesSz cx="6858000" cy="9144000"/>
  <p:embeddedFontLs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Segoe UI Historic"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69882" autoAdjust="0"/>
  </p:normalViewPr>
  <p:slideViewPr>
    <p:cSldViewPr snapToGrid="0">
      <p:cViewPr varScale="1">
        <p:scale>
          <a:sx n="84" d="100"/>
          <a:sy n="84" d="100"/>
        </p:scale>
        <p:origin x="8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09/07/2023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Les US contiennent des descriptions et centrées sur les utilisateurs des fonctionnalités que l'équipe de développement doit mettre en œuvre.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critères*Le 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Ces classes et leurs attributs représentent la structure des objets et les relations entre eux dans votre système. 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3.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1139</Words>
  <Application>Microsoft Office PowerPoint</Application>
  <PresentationFormat>Affichage à l'écran (16:9)</PresentationFormat>
  <Paragraphs>111</Paragraphs>
  <Slides>18</Slides>
  <Notes>18</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6" baseType="lpstr">
      <vt:lpstr>Söhne</vt:lpstr>
      <vt:lpstr>Bebas Neue</vt:lpstr>
      <vt:lpstr>Montserrat</vt:lpstr>
      <vt:lpstr>Arial</vt:lpstr>
      <vt:lpstr>Poppins</vt:lpstr>
      <vt:lpstr>Segoe UI Historic</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14</cp:revision>
  <dcterms:modified xsi:type="dcterms:W3CDTF">2023-07-09T21:26:45Z</dcterms:modified>
</cp:coreProperties>
</file>